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50" r:id="rId14"/>
    <p:sldId id="336" r:id="rId15"/>
    <p:sldId id="332" r:id="rId16"/>
    <p:sldId id="335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3" y="2888994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created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it</a:t>
            </a:r>
            <a:r>
              <a:rPr lang="nl-BE" sz="1100" dirty="0">
                <a:solidFill>
                  <a:schemeClr val="tx1"/>
                </a:solidFill>
              </a:rPr>
              <a:t> is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465992" y="2258987"/>
            <a:ext cx="585006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Planned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6366003" y="3519001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currently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a UNIT (</a:t>
            </a:r>
            <a:r>
              <a:rPr lang="nl-BE" sz="1100" dirty="0" err="1">
                <a:solidFill>
                  <a:schemeClr val="tx1"/>
                </a:solidFill>
              </a:rPr>
              <a:t>with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Player</a:t>
            </a:r>
            <a:r>
              <a:rPr lang="nl-BE" sz="1100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Assigned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6366004" y="4149008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successfully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finished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occurs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underlying</a:t>
            </a:r>
            <a:r>
              <a:rPr lang="nl-BE" sz="1100" dirty="0">
                <a:solidFill>
                  <a:schemeClr val="tx1"/>
                </a:solidFill>
              </a:rPr>
              <a:t> PROCESS sets </a:t>
            </a:r>
            <a:r>
              <a:rPr lang="nl-BE" sz="1100" dirty="0" err="1">
                <a:solidFill>
                  <a:schemeClr val="tx1"/>
                </a:solidFill>
              </a:rPr>
              <a:t>its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ending</a:t>
            </a:r>
            <a:r>
              <a:rPr lang="nl-BE" sz="1100" dirty="0">
                <a:solidFill>
                  <a:schemeClr val="tx1"/>
                </a:solidFill>
              </a:rPr>
              <a:t> state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“</a:t>
            </a:r>
            <a:r>
              <a:rPr lang="nl-BE" sz="1100" dirty="0" err="1">
                <a:solidFill>
                  <a:schemeClr val="tx1"/>
                </a:solidFill>
              </a:rPr>
              <a:t>Success</a:t>
            </a:r>
            <a:r>
              <a:rPr lang="nl-BE" sz="11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Success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Rechthoek 53"/>
          <p:cNvSpPr/>
          <p:nvPr/>
        </p:nvSpPr>
        <p:spPr>
          <a:xfrm>
            <a:off x="6366003" y="4779015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all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Players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may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re-</a:t>
            </a:r>
            <a:r>
              <a:rPr lang="nl-BE" sz="1100" dirty="0" err="1">
                <a:solidFill>
                  <a:schemeClr val="tx1"/>
                </a:solidFill>
              </a:rPr>
              <a:t>planned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Aborted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6366003" y="5409022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cancelled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CommandCenter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due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external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dependencies</a:t>
            </a:r>
            <a:r>
              <a:rPr lang="nl-BE" sz="1100" dirty="0">
                <a:solidFill>
                  <a:schemeClr val="tx1"/>
                </a:solidFill>
              </a:rPr>
              <a:t> in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Cancelled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6366004" y="6039029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PROCESS </a:t>
            </a:r>
            <a:r>
              <a:rPr lang="nl-BE" sz="1100" dirty="0" err="1">
                <a:solidFill>
                  <a:schemeClr val="tx1"/>
                </a:solidFill>
              </a:rPr>
              <a:t>decides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. It is up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 designer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Failed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0" y="1808982"/>
            <a:ext cx="12192000" cy="504901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9000"/>
                </a:schemeClr>
              </a:gs>
              <a:gs pos="100000">
                <a:srgbClr val="FFFFFF">
                  <a:alpha val="22000"/>
                </a:srgbClr>
              </a:gs>
              <a:gs pos="34000">
                <a:schemeClr val="tx1">
                  <a:alpha val="3900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3" name="Rechthoek 72"/>
          <p:cNvSpPr/>
          <p:nvPr/>
        </p:nvSpPr>
        <p:spPr>
          <a:xfrm>
            <a:off x="155934" y="4509012"/>
            <a:ext cx="990012" cy="1530017"/>
          </a:xfrm>
          <a:prstGeom prst="rect">
            <a:avLst/>
          </a:prstGeom>
          <a:solidFill>
            <a:srgbClr val="FF9999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Process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155934" y="1898983"/>
            <a:ext cx="11880132" cy="1800020"/>
          </a:xfrm>
          <a:prstGeom prst="rect">
            <a:avLst/>
          </a:prstGeom>
          <a:solidFill>
            <a:srgbClr val="FFFF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Task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65" name="Rechte verbindingslijn 64"/>
          <p:cNvCxnSpPr/>
          <p:nvPr/>
        </p:nvCxnSpPr>
        <p:spPr>
          <a:xfrm>
            <a:off x="1235946" y="1808982"/>
            <a:ext cx="0" cy="5049018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-24068" y="4419011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/>
          <p:nvPr/>
        </p:nvCxnSpPr>
        <p:spPr>
          <a:xfrm>
            <a:off x="-24068" y="3789004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Rechte verbindingslijn 201"/>
          <p:cNvCxnSpPr/>
          <p:nvPr/>
        </p:nvCxnSpPr>
        <p:spPr>
          <a:xfrm>
            <a:off x="-24068" y="6129030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Flow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315958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Planned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3305969" y="5139019"/>
            <a:ext cx="720008" cy="2700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ACCEPT</a:t>
            </a:r>
          </a:p>
        </p:txBody>
      </p:sp>
      <p:sp>
        <p:nvSpPr>
          <p:cNvPr id="87" name="Rechthoek 86"/>
          <p:cNvSpPr/>
          <p:nvPr/>
        </p:nvSpPr>
        <p:spPr>
          <a:xfrm>
            <a:off x="4295981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Assigned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02" name="Rechthoek 101"/>
          <p:cNvSpPr/>
          <p:nvPr/>
        </p:nvSpPr>
        <p:spPr>
          <a:xfrm>
            <a:off x="3305969" y="5679025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Rejected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06" name="Rechte verbindingslijn met pijl 105"/>
          <p:cNvCxnSpPr>
            <a:stCxn id="83" idx="2"/>
            <a:endCxn id="102" idx="0"/>
          </p:cNvCxnSpPr>
          <p:nvPr/>
        </p:nvCxnSpPr>
        <p:spPr>
          <a:xfrm>
            <a:off x="3665973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hthoek 118"/>
          <p:cNvSpPr/>
          <p:nvPr/>
        </p:nvSpPr>
        <p:spPr>
          <a:xfrm>
            <a:off x="155934" y="3879005"/>
            <a:ext cx="990012" cy="450005"/>
          </a:xfrm>
          <a:prstGeom prst="rect">
            <a:avLst/>
          </a:prstGeom>
          <a:solidFill>
            <a:srgbClr val="003366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tx1"/>
                </a:solidFill>
              </a:rPr>
              <a:t>Player</a:t>
            </a:r>
            <a:endParaRPr lang="nl-BE" sz="1200" b="1" dirty="0">
              <a:solidFill>
                <a:schemeClr val="tx1"/>
              </a:solidFill>
            </a:endParaRPr>
          </a:p>
        </p:txBody>
      </p:sp>
      <p:sp>
        <p:nvSpPr>
          <p:cNvPr id="125" name="Rechthoek 124"/>
          <p:cNvSpPr/>
          <p:nvPr/>
        </p:nvSpPr>
        <p:spPr>
          <a:xfrm>
            <a:off x="5285991" y="5142609"/>
            <a:ext cx="720008" cy="26641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Accepted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0" name="Rechthoek 129"/>
          <p:cNvSpPr/>
          <p:nvPr/>
        </p:nvSpPr>
        <p:spPr>
          <a:xfrm>
            <a:off x="6276002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4" name="Rechthoek 133"/>
          <p:cNvSpPr/>
          <p:nvPr/>
        </p:nvSpPr>
        <p:spPr>
          <a:xfrm>
            <a:off x="6276002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35" name="Rechte verbindingslijn met pijl 134"/>
          <p:cNvCxnSpPr>
            <a:stCxn id="130" idx="0"/>
            <a:endCxn id="100" idx="2"/>
          </p:cNvCxnSpPr>
          <p:nvPr/>
        </p:nvCxnSpPr>
        <p:spPr>
          <a:xfrm flipV="1">
            <a:off x="6636006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hthoek 150"/>
          <p:cNvSpPr/>
          <p:nvPr/>
        </p:nvSpPr>
        <p:spPr>
          <a:xfrm>
            <a:off x="7266013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57" name="Rechthoek: afgeronde hoeken 156"/>
          <p:cNvSpPr/>
          <p:nvPr/>
        </p:nvSpPr>
        <p:spPr>
          <a:xfrm>
            <a:off x="7266013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158" name="Rechthoek: afgeronde hoeken 157"/>
          <p:cNvSpPr/>
          <p:nvPr/>
        </p:nvSpPr>
        <p:spPr>
          <a:xfrm>
            <a:off x="7266013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59" name="Rechte verbindingslijn met pijl 158"/>
          <p:cNvCxnSpPr>
            <a:stCxn id="138" idx="1"/>
            <a:endCxn id="180" idx="0"/>
          </p:cNvCxnSpPr>
          <p:nvPr/>
        </p:nvCxnSpPr>
        <p:spPr>
          <a:xfrm>
            <a:off x="8706028" y="4329010"/>
            <a:ext cx="450006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Verbindingslijn: gebogen 161"/>
          <p:cNvCxnSpPr>
            <a:endCxn id="158" idx="1"/>
          </p:cNvCxnSpPr>
          <p:nvPr/>
        </p:nvCxnSpPr>
        <p:spPr>
          <a:xfrm flipV="1">
            <a:off x="6996010" y="5274021"/>
            <a:ext cx="270003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Rechte verbindingslijn met pijl 167"/>
          <p:cNvCxnSpPr>
            <a:stCxn id="151" idx="0"/>
            <a:endCxn id="157" idx="2"/>
          </p:cNvCxnSpPr>
          <p:nvPr/>
        </p:nvCxnSpPr>
        <p:spPr>
          <a:xfrm flipV="1">
            <a:off x="7626017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7266013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75" name="Rechte verbindingslijn met pijl 174"/>
          <p:cNvCxnSpPr>
            <a:stCxn id="157" idx="0"/>
            <a:endCxn id="171" idx="2"/>
          </p:cNvCxnSpPr>
          <p:nvPr/>
        </p:nvCxnSpPr>
        <p:spPr>
          <a:xfrm flipV="1">
            <a:off x="7626017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hthoek: afgeronde hoeken 179"/>
          <p:cNvSpPr/>
          <p:nvPr/>
        </p:nvSpPr>
        <p:spPr>
          <a:xfrm>
            <a:off x="8796030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203" name="Rechthoek 202"/>
          <p:cNvSpPr/>
          <p:nvPr/>
        </p:nvSpPr>
        <p:spPr>
          <a:xfrm>
            <a:off x="155934" y="6219031"/>
            <a:ext cx="990012" cy="540006"/>
          </a:xfrm>
          <a:prstGeom prst="rect">
            <a:avLst/>
          </a:prstGeom>
          <a:solidFill>
            <a:srgbClr val="0099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Command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204" name="Rechthoek 203"/>
          <p:cNvSpPr/>
          <p:nvPr/>
        </p:nvSpPr>
        <p:spPr>
          <a:xfrm>
            <a:off x="11226057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Cancelled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05" name="Rechthoek: afgeronde hoeken 204"/>
          <p:cNvSpPr/>
          <p:nvPr/>
        </p:nvSpPr>
        <p:spPr>
          <a:xfrm>
            <a:off x="1122605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Cancel</a:t>
            </a:r>
          </a:p>
        </p:txBody>
      </p:sp>
      <p:cxnSp>
        <p:nvCxnSpPr>
          <p:cNvPr id="210" name="Rechte verbindingslijn met pijl 209"/>
          <p:cNvCxnSpPr>
            <a:stCxn id="109" idx="3"/>
            <a:endCxn id="205" idx="2"/>
          </p:cNvCxnSpPr>
          <p:nvPr/>
        </p:nvCxnSpPr>
        <p:spPr>
          <a:xfrm flipV="1">
            <a:off x="11586061" y="3609002"/>
            <a:ext cx="0" cy="261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hthoek: afgeronde hoeken 240"/>
          <p:cNvSpPr/>
          <p:nvPr/>
        </p:nvSpPr>
        <p:spPr>
          <a:xfrm>
            <a:off x="10236046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242" name="Rechthoek 241"/>
          <p:cNvSpPr/>
          <p:nvPr/>
        </p:nvSpPr>
        <p:spPr>
          <a:xfrm>
            <a:off x="10236046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43" name="Rechthoek 242"/>
          <p:cNvSpPr/>
          <p:nvPr/>
        </p:nvSpPr>
        <p:spPr>
          <a:xfrm>
            <a:off x="10236046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256" name="Rechte verbindingslijn met pijl 255"/>
          <p:cNvCxnSpPr>
            <a:stCxn id="242" idx="0"/>
            <a:endCxn id="241" idx="2"/>
          </p:cNvCxnSpPr>
          <p:nvPr/>
        </p:nvCxnSpPr>
        <p:spPr>
          <a:xfrm flipV="1">
            <a:off x="10596050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Rechte verbindingslijn met pijl 258"/>
          <p:cNvCxnSpPr>
            <a:stCxn id="241" idx="0"/>
            <a:endCxn id="243" idx="2"/>
          </p:cNvCxnSpPr>
          <p:nvPr/>
        </p:nvCxnSpPr>
        <p:spPr>
          <a:xfrm flipV="1">
            <a:off x="10596050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Rechte verbindingslijn met pijl 264"/>
          <p:cNvCxnSpPr>
            <a:stCxn id="184" idx="1"/>
            <a:endCxn id="180" idx="0"/>
          </p:cNvCxnSpPr>
          <p:nvPr/>
        </p:nvCxnSpPr>
        <p:spPr>
          <a:xfrm flipH="1">
            <a:off x="9156034" y="4329010"/>
            <a:ext cx="450005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hthoek: afgeronde hoeken 267"/>
          <p:cNvSpPr/>
          <p:nvPr/>
        </p:nvSpPr>
        <p:spPr>
          <a:xfrm>
            <a:off x="1325947" y="1988984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Replan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276" name="Verbindingslijn: gebogen 275"/>
          <p:cNvCxnSpPr>
            <a:stCxn id="102" idx="1"/>
          </p:cNvCxnSpPr>
          <p:nvPr/>
        </p:nvCxnSpPr>
        <p:spPr>
          <a:xfrm rot="10800000">
            <a:off x="1685951" y="3609003"/>
            <a:ext cx="1620018" cy="220502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Verbindingslijn: gebogen 278"/>
          <p:cNvCxnSpPr>
            <a:stCxn id="243" idx="0"/>
            <a:endCxn id="268" idx="3"/>
          </p:cNvCxnSpPr>
          <p:nvPr/>
        </p:nvCxnSpPr>
        <p:spPr>
          <a:xfrm rot="16200000" flipV="1">
            <a:off x="5983500" y="-1813558"/>
            <a:ext cx="675007" cy="855009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hthoek: afgeronde hoeken 300"/>
          <p:cNvSpPr/>
          <p:nvPr/>
        </p:nvSpPr>
        <p:spPr>
          <a:xfrm>
            <a:off x="6276002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&gt;&gt; </a:t>
            </a:r>
            <a:r>
              <a:rPr lang="nl-BE" sz="900" b="1" dirty="0" err="1">
                <a:solidFill>
                  <a:schemeClr val="bg1"/>
                </a:solidFill>
              </a:rPr>
              <a:t>Exec</a:t>
            </a:r>
            <a:r>
              <a:rPr lang="nl-BE" sz="900" b="1" dirty="0">
                <a:solidFill>
                  <a:schemeClr val="bg1"/>
                </a:solidFill>
              </a:rPr>
              <a:t> &gt;&gt;</a:t>
            </a:r>
          </a:p>
        </p:txBody>
      </p:sp>
      <p:cxnSp>
        <p:nvCxnSpPr>
          <p:cNvPr id="303" name="Rechte verbindingslijn met pijl 302"/>
          <p:cNvCxnSpPr>
            <a:stCxn id="125" idx="3"/>
          </p:cNvCxnSpPr>
          <p:nvPr/>
        </p:nvCxnSpPr>
        <p:spPr>
          <a:xfrm flipV="1">
            <a:off x="6005999" y="5274021"/>
            <a:ext cx="270003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Verbindingslijn: gebogen 305"/>
          <p:cNvCxnSpPr>
            <a:stCxn id="180" idx="3"/>
            <a:endCxn id="242" idx="2"/>
          </p:cNvCxnSpPr>
          <p:nvPr/>
        </p:nvCxnSpPr>
        <p:spPr>
          <a:xfrm flipV="1">
            <a:off x="9516038" y="4869016"/>
            <a:ext cx="1080012" cy="40500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Verbindingslijn: gebogen 308"/>
          <p:cNvCxnSpPr>
            <a:stCxn id="204" idx="0"/>
            <a:endCxn id="268" idx="3"/>
          </p:cNvCxnSpPr>
          <p:nvPr/>
        </p:nvCxnSpPr>
        <p:spPr>
          <a:xfrm rot="16200000" flipV="1">
            <a:off x="6478505" y="-2308563"/>
            <a:ext cx="675007" cy="9540106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Rechte verbindingslijn met pijl 313"/>
          <p:cNvCxnSpPr>
            <a:stCxn id="247" idx="1"/>
          </p:cNvCxnSpPr>
          <p:nvPr/>
        </p:nvCxnSpPr>
        <p:spPr>
          <a:xfrm>
            <a:off x="5645995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Verbindingslijn: gebogen 323"/>
          <p:cNvCxnSpPr>
            <a:stCxn id="35" idx="3"/>
            <a:endCxn id="244" idx="3"/>
          </p:cNvCxnSpPr>
          <p:nvPr/>
        </p:nvCxnSpPr>
        <p:spPr>
          <a:xfrm>
            <a:off x="3035966" y="2663992"/>
            <a:ext cx="630007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Verbindingslijn: gebogen 326"/>
          <p:cNvCxnSpPr>
            <a:stCxn id="87" idx="3"/>
            <a:endCxn id="247" idx="3"/>
          </p:cNvCxnSpPr>
          <p:nvPr/>
        </p:nvCxnSpPr>
        <p:spPr>
          <a:xfrm>
            <a:off x="5015989" y="2663992"/>
            <a:ext cx="630006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Verbindingslijn: gebogen 331"/>
          <p:cNvCxnSpPr>
            <a:stCxn id="87" idx="3"/>
            <a:endCxn id="184" idx="3"/>
          </p:cNvCxnSpPr>
          <p:nvPr/>
        </p:nvCxnSpPr>
        <p:spPr>
          <a:xfrm>
            <a:off x="5015989" y="2663992"/>
            <a:ext cx="4590050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/>
          <p:cNvCxnSpPr>
            <a:stCxn id="244" idx="1"/>
            <a:endCxn id="83" idx="0"/>
          </p:cNvCxnSpPr>
          <p:nvPr/>
        </p:nvCxnSpPr>
        <p:spPr>
          <a:xfrm>
            <a:off x="3665973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/>
          <p:cNvCxnSpPr>
            <a:stCxn id="83" idx="3"/>
            <a:endCxn id="125" idx="1"/>
          </p:cNvCxnSpPr>
          <p:nvPr/>
        </p:nvCxnSpPr>
        <p:spPr>
          <a:xfrm>
            <a:off x="4025977" y="5274021"/>
            <a:ext cx="1260014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Verbindingslijn: gebogen 87"/>
          <p:cNvCxnSpPr>
            <a:stCxn id="83" idx="3"/>
            <a:endCxn id="87" idx="2"/>
          </p:cNvCxnSpPr>
          <p:nvPr/>
        </p:nvCxnSpPr>
        <p:spPr>
          <a:xfrm flipV="1">
            <a:off x="4025977" y="2798993"/>
            <a:ext cx="630008" cy="2475028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met pijl 91"/>
          <p:cNvCxnSpPr>
            <a:endCxn id="130" idx="2"/>
          </p:cNvCxnSpPr>
          <p:nvPr/>
        </p:nvCxnSpPr>
        <p:spPr>
          <a:xfrm flipV="1">
            <a:off x="6636006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: afgeronde hoeken 99"/>
          <p:cNvSpPr/>
          <p:nvPr/>
        </p:nvSpPr>
        <p:spPr>
          <a:xfrm>
            <a:off x="6276002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Success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03" name="Rechte verbindingslijn met pijl 102"/>
          <p:cNvCxnSpPr>
            <a:stCxn id="100" idx="0"/>
            <a:endCxn id="134" idx="2"/>
          </p:cNvCxnSpPr>
          <p:nvPr/>
        </p:nvCxnSpPr>
        <p:spPr>
          <a:xfrm flipV="1">
            <a:off x="6636006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hthoek 107"/>
          <p:cNvSpPr/>
          <p:nvPr/>
        </p:nvSpPr>
        <p:spPr>
          <a:xfrm>
            <a:off x="10056044" y="5049018"/>
            <a:ext cx="450005" cy="27000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109" name="Rechthoek: afgeschuinde bovenhoeken 108"/>
          <p:cNvSpPr/>
          <p:nvPr/>
        </p:nvSpPr>
        <p:spPr>
          <a:xfrm>
            <a:off x="11226057" y="6219032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Cancel Mission</a:t>
            </a:r>
          </a:p>
        </p:txBody>
      </p:sp>
      <p:cxnSp>
        <p:nvCxnSpPr>
          <p:cNvPr id="113" name="Verbindingslijn: gebogen 112"/>
          <p:cNvCxnSpPr>
            <a:endCxn id="138" idx="3"/>
          </p:cNvCxnSpPr>
          <p:nvPr/>
        </p:nvCxnSpPr>
        <p:spPr>
          <a:xfrm>
            <a:off x="6096000" y="2663992"/>
            <a:ext cx="2610028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stCxn id="205" idx="0"/>
          </p:cNvCxnSpPr>
          <p:nvPr/>
        </p:nvCxnSpPr>
        <p:spPr>
          <a:xfrm flipV="1">
            <a:off x="11586061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: afgeschuinde bovenhoeken 121"/>
          <p:cNvSpPr/>
          <p:nvPr/>
        </p:nvSpPr>
        <p:spPr>
          <a:xfrm>
            <a:off x="132594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Start Mission</a:t>
            </a:r>
          </a:p>
        </p:txBody>
      </p:sp>
      <p:cxnSp>
        <p:nvCxnSpPr>
          <p:cNvPr id="123" name="Rechte verbindingslijn met pijl 122"/>
          <p:cNvCxnSpPr>
            <a:stCxn id="122" idx="3"/>
            <a:endCxn id="124" idx="2"/>
          </p:cNvCxnSpPr>
          <p:nvPr/>
        </p:nvCxnSpPr>
        <p:spPr>
          <a:xfrm flipV="1">
            <a:off x="168595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hthoek: afgeronde hoeken 123"/>
          <p:cNvSpPr/>
          <p:nvPr/>
        </p:nvSpPr>
        <p:spPr>
          <a:xfrm>
            <a:off x="132594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Start</a:t>
            </a:r>
          </a:p>
        </p:txBody>
      </p:sp>
      <p:cxnSp>
        <p:nvCxnSpPr>
          <p:cNvPr id="127" name="Verbindingslijn: gebogen 126"/>
          <p:cNvCxnSpPr>
            <a:stCxn id="124" idx="0"/>
            <a:endCxn id="35" idx="1"/>
          </p:cNvCxnSpPr>
          <p:nvPr/>
        </p:nvCxnSpPr>
        <p:spPr>
          <a:xfrm rot="5400000" flipH="1" flipV="1">
            <a:off x="1663451" y="2686493"/>
            <a:ext cx="675007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Verbindingslijn: gebogen 128"/>
          <p:cNvCxnSpPr>
            <a:stCxn id="268" idx="2"/>
            <a:endCxn id="35" idx="1"/>
          </p:cNvCxnSpPr>
          <p:nvPr/>
        </p:nvCxnSpPr>
        <p:spPr>
          <a:xfrm rot="16200000" flipH="1">
            <a:off x="1798452" y="2146485"/>
            <a:ext cx="405005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hthoek: afgeschuinde bovenhoeken 137"/>
          <p:cNvSpPr/>
          <p:nvPr/>
        </p:nvSpPr>
        <p:spPr>
          <a:xfrm>
            <a:off x="8346024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Client/</a:t>
            </a:r>
          </a:p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Dead</a:t>
            </a:r>
          </a:p>
        </p:txBody>
      </p:sp>
      <p:sp>
        <p:nvSpPr>
          <p:cNvPr id="184" name="Rechthoek: afgeschuinde bovenhoeken 183"/>
          <p:cNvSpPr/>
          <p:nvPr/>
        </p:nvSpPr>
        <p:spPr>
          <a:xfrm>
            <a:off x="9246035" y="3879006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Abort</a:t>
            </a:r>
            <a:endParaRPr lang="nl-BE" sz="900" b="1" dirty="0">
              <a:solidFill>
                <a:schemeClr val="tx1"/>
              </a:solidFill>
            </a:endParaRPr>
          </a:p>
        </p:txBody>
      </p:sp>
      <p:sp>
        <p:nvSpPr>
          <p:cNvPr id="244" name="Rechthoek: afgeschuinde bovenhoeken 243"/>
          <p:cNvSpPr/>
          <p:nvPr/>
        </p:nvSpPr>
        <p:spPr>
          <a:xfrm>
            <a:off x="3305969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First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247" name="Rechthoek: afgeschuinde bovenhoeken 246"/>
          <p:cNvSpPr/>
          <p:nvPr/>
        </p:nvSpPr>
        <p:spPr>
          <a:xfrm>
            <a:off x="5285991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X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cxnSp>
        <p:nvCxnSpPr>
          <p:cNvPr id="78" name="Rechte verbindingslijn met pijl 77"/>
          <p:cNvCxnSpPr>
            <a:stCxn id="158" idx="0"/>
          </p:cNvCxnSpPr>
          <p:nvPr/>
        </p:nvCxnSpPr>
        <p:spPr>
          <a:xfrm flipV="1">
            <a:off x="7626017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00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9594</TotalTime>
  <Words>1097</Words>
  <Application>Microsoft Office PowerPoint</Application>
  <PresentationFormat>Breedbeeld</PresentationFormat>
  <Paragraphs>280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Flow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344</cp:revision>
  <dcterms:created xsi:type="dcterms:W3CDTF">2016-04-14T07:37:30Z</dcterms:created>
  <dcterms:modified xsi:type="dcterms:W3CDTF">2016-12-09T13:07:27Z</dcterms:modified>
</cp:coreProperties>
</file>

<file path=docProps/thumbnail.jpeg>
</file>